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7562850" cy="10688638"/>
  <p:notesSz cx="10688638" cy="75628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10"/>
  </p:normalViewPr>
  <p:slideViewPr>
    <p:cSldViewPr snapToGrid="0" snapToObjects="1">
      <p:cViewPr varScale="1">
        <p:scale>
          <a:sx n="54" d="100"/>
          <a:sy n="54" d="100"/>
        </p:scale>
        <p:origin x="185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9378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164592"/>
            <a:ext cx="6949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00" b="1" dirty="0">
                <a:solidFill>
                  <a:srgbClr val="002B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A4縦 印刷用テンプレート：切る → パウチ → 折る → ホチキスで三角自立POP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66928" y="502920"/>
            <a:ext cx="6428232" cy="10122408"/>
          </a:xfrm>
          <a:prstGeom prst="rect">
            <a:avLst/>
          </a:prstGeom>
          <a:solidFill>
            <a:srgbClr val="FFFFFF"/>
          </a:solidFill>
          <a:ln w="10160">
            <a:solidFill>
              <a:srgbClr val="99999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1161288"/>
            <a:ext cx="6428232" cy="0"/>
          </a:xfrm>
          <a:prstGeom prst="line">
            <a:avLst/>
          </a:prstGeom>
          <a:noFill/>
          <a:ln w="12700">
            <a:solidFill>
              <a:srgbClr val="E6001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66928" y="5733288"/>
            <a:ext cx="6428232" cy="0"/>
          </a:xfrm>
          <a:prstGeom prst="line">
            <a:avLst/>
          </a:prstGeom>
          <a:noFill/>
          <a:ln w="12700">
            <a:solidFill>
              <a:srgbClr val="E6001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66928" y="10305288"/>
            <a:ext cx="6428232" cy="0"/>
          </a:xfrm>
          <a:prstGeom prst="line">
            <a:avLst/>
          </a:prstGeom>
          <a:noFill/>
          <a:ln w="12700">
            <a:solidFill>
              <a:srgbClr val="E6001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04088" y="667512"/>
            <a:ext cx="61539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のりしろ / ホチキス留め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19672" y="1051560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r">
              <a:buNone/>
            </a:pPr>
            <a:r>
              <a:rPr lang="en-US" sz="700" dirty="0">
                <a:solidFill>
                  <a:srgbClr val="E6001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折り線</a:t>
            </a:r>
            <a:endParaRPr lang="en-US" sz="700" dirty="0"/>
          </a:p>
        </p:txBody>
      </p:sp>
      <p:sp>
        <p:nvSpPr>
          <p:cNvPr id="9" name="Shape 7"/>
          <p:cNvSpPr/>
          <p:nvPr/>
        </p:nvSpPr>
        <p:spPr>
          <a:xfrm>
            <a:off x="566928" y="502920"/>
            <a:ext cx="6428232" cy="658368"/>
          </a:xfrm>
          <a:prstGeom prst="rect">
            <a:avLst/>
          </a:prstGeom>
          <a:solidFill>
            <a:srgbClr val="F7F9FC"/>
          </a:solidFill>
          <a:ln w="10160">
            <a:solidFill>
              <a:srgbClr val="99999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49808" y="722376"/>
            <a:ext cx="60624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2B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ここを背面側に重ねてホチキス留め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66928" y="1161288"/>
            <a:ext cx="6428232" cy="45720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2B5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95528" y="1371600"/>
            <a:ext cx="2514600" cy="502920"/>
          </a:xfrm>
          <a:prstGeom prst="roundRect">
            <a:avLst>
              <a:gd name="adj" fmla="val 7273"/>
            </a:avLst>
          </a:prstGeom>
          <a:solidFill>
            <a:srgbClr val="002B5C"/>
          </a:solidFill>
          <a:ln w="12700">
            <a:solidFill>
              <a:srgbClr val="002B5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905256" y="1371600"/>
            <a:ext cx="64008" cy="502920"/>
          </a:xfrm>
          <a:prstGeom prst="rect">
            <a:avLst/>
          </a:prstGeom>
          <a:solidFill>
            <a:srgbClr val="E60012"/>
          </a:solidFill>
          <a:ln w="12700">
            <a:solidFill>
              <a:srgbClr val="E6001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88136" y="146304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店頭販売するには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566160" y="1490472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2B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家電量販向けPOPテンプレート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30168" y="1764792"/>
            <a:ext cx="3108960" cy="0"/>
          </a:xfrm>
          <a:prstGeom prst="line">
            <a:avLst/>
          </a:prstGeom>
          <a:noFill/>
          <a:ln w="12700">
            <a:solidFill>
              <a:srgbClr val="002B5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711696" y="1728216"/>
            <a:ext cx="64008" cy="64008"/>
          </a:xfrm>
          <a:prstGeom prst="ellipse">
            <a:avLst/>
          </a:prstGeom>
          <a:solidFill>
            <a:srgbClr val="002B5C"/>
          </a:solidFill>
          <a:ln w="12700">
            <a:solidFill>
              <a:srgbClr val="002B5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41248" y="2093976"/>
            <a:ext cx="5879592" cy="2103120"/>
          </a:xfrm>
          <a:prstGeom prst="roundRect">
            <a:avLst>
              <a:gd name="adj" fmla="val 2174"/>
            </a:avLst>
          </a:prstGeom>
          <a:solidFill>
            <a:srgbClr val="001B3F"/>
          </a:solidFill>
          <a:ln w="12700">
            <a:solidFill>
              <a:srgbClr val="001B3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161288" y="2423160"/>
            <a:ext cx="523951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41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メイン訴求</a:t>
            </a:r>
            <a:endParaRPr lang="en-US" sz="4100" dirty="0"/>
          </a:p>
        </p:txBody>
      </p:sp>
      <p:sp>
        <p:nvSpPr>
          <p:cNvPr id="20" name="Shape 18"/>
          <p:cNvSpPr/>
          <p:nvPr/>
        </p:nvSpPr>
        <p:spPr>
          <a:xfrm>
            <a:off x="1527048" y="3310128"/>
            <a:ext cx="4507992" cy="0"/>
          </a:xfrm>
          <a:prstGeom prst="line">
            <a:avLst/>
          </a:prstGeom>
          <a:noFill/>
          <a:ln w="25400">
            <a:solidFill>
              <a:srgbClr val="E6001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207008" y="3557016"/>
            <a:ext cx="51480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ここに一番伝えたい内容を入れる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841248" y="4407408"/>
            <a:ext cx="2852928" cy="1051560"/>
          </a:xfrm>
          <a:prstGeom prst="roundRect">
            <a:avLst>
              <a:gd name="adj" fmla="val 3478"/>
            </a:avLst>
          </a:prstGeom>
          <a:solidFill>
            <a:srgbClr val="FFFFFF"/>
          </a:solidFill>
          <a:ln w="16510">
            <a:solidFill>
              <a:srgbClr val="002B5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867912" y="4407408"/>
            <a:ext cx="2852928" cy="1051560"/>
          </a:xfrm>
          <a:prstGeom prst="roundRect">
            <a:avLst>
              <a:gd name="adj" fmla="val 3478"/>
            </a:avLst>
          </a:prstGeom>
          <a:solidFill>
            <a:srgbClr val="FFFFFF"/>
          </a:solidFill>
          <a:ln w="16510">
            <a:solidFill>
              <a:srgbClr val="002B5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069848" y="4581144"/>
            <a:ext cx="2057400" cy="292608"/>
          </a:xfrm>
          <a:prstGeom prst="roundRect">
            <a:avLst>
              <a:gd name="adj" fmla="val 7813"/>
            </a:avLst>
          </a:prstGeom>
          <a:solidFill>
            <a:srgbClr val="002B5C"/>
          </a:solidFill>
          <a:ln w="12700">
            <a:solidFill>
              <a:srgbClr val="002B5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61288" y="4581144"/>
            <a:ext cx="45720" cy="292608"/>
          </a:xfrm>
          <a:prstGeom prst="rect">
            <a:avLst/>
          </a:prstGeom>
          <a:solidFill>
            <a:srgbClr val="E60012"/>
          </a:solidFill>
          <a:ln w="12700">
            <a:solidFill>
              <a:srgbClr val="E6001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316736" y="4626864"/>
            <a:ext cx="157276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訴求ポイント①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1069848" y="5020056"/>
            <a:ext cx="2057400" cy="0"/>
          </a:xfrm>
          <a:prstGeom prst="line">
            <a:avLst/>
          </a:prstGeom>
          <a:noFill/>
          <a:ln w="16510">
            <a:solidFill>
              <a:srgbClr val="002B5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069848" y="5166360"/>
            <a:ext cx="2057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2B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強み・特長を記載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4096512" y="4581144"/>
            <a:ext cx="2057400" cy="292608"/>
          </a:xfrm>
          <a:prstGeom prst="roundRect">
            <a:avLst>
              <a:gd name="adj" fmla="val 7813"/>
            </a:avLst>
          </a:prstGeom>
          <a:solidFill>
            <a:srgbClr val="002B5C"/>
          </a:solidFill>
          <a:ln w="12700">
            <a:solidFill>
              <a:srgbClr val="002B5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187952" y="4581144"/>
            <a:ext cx="45720" cy="292608"/>
          </a:xfrm>
          <a:prstGeom prst="rect">
            <a:avLst/>
          </a:prstGeom>
          <a:solidFill>
            <a:srgbClr val="E60012"/>
          </a:solidFill>
          <a:ln w="12700">
            <a:solidFill>
              <a:srgbClr val="E60012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343400" y="4626864"/>
            <a:ext cx="157276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訴求ポイント②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4096512" y="5020056"/>
            <a:ext cx="2057400" cy="0"/>
          </a:xfrm>
          <a:prstGeom prst="line">
            <a:avLst/>
          </a:prstGeom>
          <a:noFill/>
          <a:ln w="16510">
            <a:solidFill>
              <a:srgbClr val="002B5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096512" y="5166360"/>
            <a:ext cx="2057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2B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比較・メリットを記載</a:t>
            </a:r>
            <a:endParaRPr lang="en-US" sz="1400" dirty="0"/>
          </a:p>
        </p:txBody>
      </p:sp>
      <p:sp>
        <p:nvSpPr>
          <p:cNvPr id="34" name="Shape 32"/>
          <p:cNvSpPr/>
          <p:nvPr/>
        </p:nvSpPr>
        <p:spPr>
          <a:xfrm>
            <a:off x="566928" y="5477256"/>
            <a:ext cx="6428232" cy="256032"/>
          </a:xfrm>
          <a:prstGeom prst="rect">
            <a:avLst/>
          </a:prstGeom>
          <a:solidFill>
            <a:srgbClr val="002B5C"/>
          </a:solidFill>
          <a:ln w="12700">
            <a:solidFill>
              <a:srgbClr val="002B5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618488" y="5513832"/>
            <a:ext cx="43251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PPT・パウチ・はさみ・ホチキスで自作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566928" y="5733288"/>
            <a:ext cx="6428232" cy="4572000"/>
          </a:xfrm>
          <a:prstGeom prst="rect">
            <a:avLst/>
          </a:prstGeom>
          <a:solidFill>
            <a:srgbClr val="FFFFFF"/>
          </a:solidFill>
          <a:ln w="10160">
            <a:solidFill>
              <a:srgbClr val="999999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04088" y="5870448"/>
            <a:ext cx="61539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背面パネル（白でOK／必要なら会社名・QR・説明を入れる）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841248" y="6373368"/>
            <a:ext cx="5879592" cy="0"/>
          </a:xfrm>
          <a:prstGeom prst="line">
            <a:avLst/>
          </a:prstGeom>
          <a:noFill/>
          <a:ln w="10160">
            <a:solidFill>
              <a:srgbClr val="E2E2E2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841248" y="7013448"/>
            <a:ext cx="5879592" cy="0"/>
          </a:xfrm>
          <a:prstGeom prst="line">
            <a:avLst/>
          </a:prstGeom>
          <a:noFill/>
          <a:ln w="10160">
            <a:solidFill>
              <a:srgbClr val="E2E2E2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841248" y="7653528"/>
            <a:ext cx="5879592" cy="0"/>
          </a:xfrm>
          <a:prstGeom prst="line">
            <a:avLst/>
          </a:prstGeom>
          <a:noFill/>
          <a:ln w="10160">
            <a:solidFill>
              <a:srgbClr val="E2E2E2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115568" y="8156448"/>
            <a:ext cx="1188720" cy="1188720"/>
          </a:xfrm>
          <a:prstGeom prst="roundRect">
            <a:avLst>
              <a:gd name="adj" fmla="val 1538"/>
            </a:avLst>
          </a:prstGeom>
          <a:solidFill>
            <a:srgbClr val="F7F9FC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371600" y="8586216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6666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QR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2487168" y="8430768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2B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詳しい資料はこちら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2487168" y="8805672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000" dirty="0">
                <a:solidFill>
                  <a:srgbClr val="66666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※この面は不要なら削除・白紙で使用可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566928" y="10305288"/>
            <a:ext cx="6428232" cy="320040"/>
          </a:xfrm>
          <a:prstGeom prst="rect">
            <a:avLst/>
          </a:prstGeom>
          <a:solidFill>
            <a:srgbClr val="F7F9FC"/>
          </a:solidFill>
          <a:ln w="10160">
            <a:solidFill>
              <a:srgbClr val="999999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04088" y="10387584"/>
            <a:ext cx="6153912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66666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底面側の重ねしろ（折って内側へ）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457200" y="10497312"/>
            <a:ext cx="66751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00" dirty="0">
                <a:solidFill>
                  <a:srgbClr val="66666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赤点線＝折り線　外枠＝カット線　文字・色・枠はすべて編集可能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Yu Gothi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73</Words>
  <Application>Microsoft Office PowerPoint</Application>
  <PresentationFormat>ユーザー設定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Yu Gothic</vt:lpstr>
      <vt:lpstr>Arial</vt:lpstr>
      <vt:lpstr>Office Theme</vt:lpstr>
      <vt:lpstr>PowerPoint プレゼンテーション</vt:lpstr>
    </vt:vector>
  </TitlesOfParts>
  <Company>Sugihan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三角自立POPテンプレート</dc:title>
  <dc:subject>Editable self-standing triangle POP template</dc:subject>
  <dc:creator>OpenAI</dc:creator>
  <cp:lastModifiedBy>博基 杉山</cp:lastModifiedBy>
  <cp:revision>2</cp:revision>
  <dcterms:created xsi:type="dcterms:W3CDTF">2026-06-19T06:39:02Z</dcterms:created>
  <dcterms:modified xsi:type="dcterms:W3CDTF">2026-06-19T06:47:31Z</dcterms:modified>
</cp:coreProperties>
</file>